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6" r:id="rId3"/>
    <p:sldId id="333" r:id="rId4"/>
    <p:sldId id="335" r:id="rId5"/>
    <p:sldId id="345" r:id="rId6"/>
    <p:sldId id="336" r:id="rId7"/>
    <p:sldId id="337" r:id="rId8"/>
    <p:sldId id="338" r:id="rId9"/>
    <p:sldId id="339" r:id="rId10"/>
    <p:sldId id="344" r:id="rId11"/>
    <p:sldId id="343" r:id="rId12"/>
    <p:sldId id="347" r:id="rId13"/>
    <p:sldId id="340" r:id="rId14"/>
    <p:sldId id="341" r:id="rId15"/>
    <p:sldId id="346" r:id="rId16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00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5" autoAdjust="0"/>
    <p:restoredTop sz="91707" autoAdjust="0"/>
  </p:normalViewPr>
  <p:slideViewPr>
    <p:cSldViewPr>
      <p:cViewPr>
        <p:scale>
          <a:sx n="90" d="100"/>
          <a:sy n="90" d="100"/>
        </p:scale>
        <p:origin x="-1480" y="-18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B63A3-255F-4AE1-98D1-597A002E50D9}" type="datetimeFigureOut">
              <a:rPr lang="sv-SE" smtClean="0"/>
              <a:pPr/>
              <a:t>2017-10-27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52A4E-DD89-4995-A99A-960A3A2AF09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52A4E-DD89-4995-A99A-960A3A2AF09C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16255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52A4E-DD89-4995-A99A-960A3A2AF09C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47102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Oktober 2017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070-2824-4EA9-B3F0-FDD85DE26C7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rotary_bigtrans_ngl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14461" cy="5143500"/>
          </a:xfrm>
          <a:prstGeom prst="rect">
            <a:avLst/>
          </a:prstGeom>
        </p:spPr>
      </p:pic>
      <p:pic>
        <p:nvPicPr>
          <p:cNvPr id="8" name="Bildobjekt 7" descr="Distrikt237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04248" y="51470"/>
            <a:ext cx="2297882" cy="472572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PETS 2017-03-25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070-2824-4EA9-B3F0-FDD85DE26C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PETS 2017-03-25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070-2824-4EA9-B3F0-FDD85DE26C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Oktober 2017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E3070-2824-4EA9-B3F0-FDD85DE26C7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Distrikt237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19872" y="4659982"/>
            <a:ext cx="2297882" cy="472572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PETS 2017-03-25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070-2824-4EA9-B3F0-FDD85DE26C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PETS 2017-03-25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070-2824-4EA9-B3F0-FDD85DE26C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PETS 2017-03-25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070-2824-4EA9-B3F0-FDD85DE26C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PETS 2017-03-25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070-2824-4EA9-B3F0-FDD85DE26C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PETS 2017-03-25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070-2824-4EA9-B3F0-FDD85DE26C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PETS 2017-03-25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070-2824-4EA9-B3F0-FDD85DE26C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PETS 2017-03-25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070-2824-4EA9-B3F0-FDD85DE26C7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/>
              <a:t>Oktober 2017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\Rotary\JazzMedia\JazzfestHelAffisch5.mp4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\Rotary\JazzMedia\JazzEnding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496" y="915567"/>
            <a:ext cx="9073008" cy="1784772"/>
          </a:xfrm>
        </p:spPr>
        <p:txBody>
          <a:bodyPr>
            <a:noAutofit/>
          </a:bodyPr>
          <a:lstStyle/>
          <a:p>
            <a:r>
              <a:rPr lang="sv-SE" dirty="0" smtClean="0">
                <a:solidFill>
                  <a:schemeClr val="tx2"/>
                </a:solidFill>
                <a:latin typeface="Franklin Gothic Medium" pitchFamily="34" charset="0"/>
              </a:rPr>
              <a:t>Jazzkonserter för sportläger</a:t>
            </a:r>
            <a:br>
              <a:rPr lang="sv-SE" dirty="0" smtClean="0">
                <a:solidFill>
                  <a:schemeClr val="tx2"/>
                </a:solidFill>
                <a:latin typeface="Franklin Gothic Medium" pitchFamily="34" charset="0"/>
              </a:rPr>
            </a:br>
            <a:r>
              <a:rPr lang="sv-SE" dirty="0" smtClean="0">
                <a:solidFill>
                  <a:schemeClr val="tx2"/>
                </a:solidFill>
                <a:latin typeface="Franklin Gothic Medium" pitchFamily="34" charset="0"/>
              </a:rPr>
              <a:t>som kommunikationsplattform</a:t>
            </a:r>
            <a:endParaRPr lang="sv-SE" sz="40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147814"/>
            <a:ext cx="6400800" cy="1656184"/>
          </a:xfrm>
        </p:spPr>
        <p:txBody>
          <a:bodyPr>
            <a:normAutofit/>
          </a:bodyPr>
          <a:lstStyle/>
          <a:p>
            <a:r>
              <a:rPr lang="sv-SE" sz="2400" dirty="0" smtClean="0">
                <a:solidFill>
                  <a:schemeClr val="accent1"/>
                </a:solidFill>
                <a:latin typeface="Franklin Gothic Medium" pitchFamily="34" charset="0"/>
              </a:rPr>
              <a:t>President</a:t>
            </a:r>
            <a:br>
              <a:rPr lang="sv-SE" sz="24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sv-SE" sz="4400" i="1" dirty="0" smtClean="0">
                <a:solidFill>
                  <a:schemeClr val="accent1"/>
                </a:solidFill>
                <a:latin typeface="Franklin Gothic Medium" pitchFamily="34" charset="0"/>
              </a:rPr>
              <a:t>Lasse Westerdahl</a:t>
            </a:r>
            <a:r>
              <a:rPr lang="sv-SE" sz="4400" dirty="0">
                <a:solidFill>
                  <a:schemeClr val="accent1"/>
                </a:solidFill>
                <a:latin typeface="Franklin Gothic Medium" pitchFamily="34" charset="0"/>
              </a:rPr>
              <a:t/>
            </a:r>
            <a:br>
              <a:rPr lang="sv-SE" sz="4400" dirty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sv-SE" sz="2400" dirty="0" smtClean="0">
                <a:solidFill>
                  <a:schemeClr val="accent1"/>
                </a:solidFill>
                <a:latin typeface="Franklin Gothic Medium" pitchFamily="34" charset="0"/>
              </a:rPr>
              <a:t>Rotary Katrineholm</a:t>
            </a:r>
            <a:endParaRPr lang="sv-SE" sz="1800" dirty="0">
              <a:solidFill>
                <a:schemeClr val="accent1"/>
              </a:solidFill>
              <a:latin typeface="Franklin Gothic Medium" pitchFamily="34" charset="0"/>
            </a:endParaRPr>
          </a:p>
        </p:txBody>
      </p:sp>
      <p:pic>
        <p:nvPicPr>
          <p:cNvPr id="5" name="Bildobjekt 16" descr="larswesterdah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9619" y="3219822"/>
            <a:ext cx="1292821" cy="1443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kommunled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052623"/>
            <a:ext cx="4392488" cy="344878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Kommunledning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Kommunstyrelsens</a:t>
            </a:r>
            <a:br>
              <a:rPr lang="sv-SE" dirty="0" smtClean="0"/>
            </a:br>
            <a:r>
              <a:rPr lang="sv-SE" dirty="0" smtClean="0"/>
              <a:t>ordförande på scen</a:t>
            </a:r>
          </a:p>
          <a:p>
            <a:r>
              <a:rPr lang="sv-SE" dirty="0" smtClean="0"/>
              <a:t>Samverkan</a:t>
            </a:r>
          </a:p>
          <a:p>
            <a:r>
              <a:rPr lang="sv-SE" dirty="0" smtClean="0"/>
              <a:t>Sponsring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Oktober 2017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President </a:t>
            </a:r>
            <a:r>
              <a:rPr lang="sv-SE" i="1" dirty="0" smtClean="0"/>
              <a:t>Lasse Westerdahl</a:t>
            </a:r>
            <a:endParaRPr lang="sv-SE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På nätet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Vår webbplats </a:t>
            </a:r>
            <a:r>
              <a:rPr lang="sv-SE" dirty="0" err="1" smtClean="0"/>
              <a:t>rotarykatrineholm.se</a:t>
            </a:r>
            <a:endParaRPr lang="sv-SE" dirty="0" smtClean="0"/>
          </a:p>
          <a:p>
            <a:pPr lvl="1"/>
            <a:r>
              <a:rPr lang="sv-SE" dirty="0" smtClean="0"/>
              <a:t>Marknadsföring inför konsert</a:t>
            </a:r>
          </a:p>
          <a:p>
            <a:pPr lvl="1"/>
            <a:r>
              <a:rPr lang="sv-SE" dirty="0" smtClean="0"/>
              <a:t>Bild och film efter konsert</a:t>
            </a:r>
          </a:p>
          <a:p>
            <a:pPr lvl="1"/>
            <a:r>
              <a:rPr lang="sv-SE" dirty="0" smtClean="0"/>
              <a:t>Reportage inför och efter lägret</a:t>
            </a:r>
          </a:p>
          <a:p>
            <a:r>
              <a:rPr lang="sv-SE" dirty="0" smtClean="0"/>
              <a:t>Biljettförsäljning online (</a:t>
            </a:r>
            <a:r>
              <a:rPr lang="sv-SE" dirty="0" err="1" smtClean="0"/>
              <a:t>nortic.se</a:t>
            </a:r>
            <a:r>
              <a:rPr lang="sv-SE" dirty="0" smtClean="0"/>
              <a:t>)</a:t>
            </a:r>
          </a:p>
          <a:p>
            <a:r>
              <a:rPr lang="sv-SE" dirty="0" err="1" smtClean="0"/>
              <a:t>Facebook</a:t>
            </a:r>
            <a:r>
              <a:rPr lang="sv-SE" dirty="0" smtClean="0"/>
              <a:t> – köpt filmannons 10k visningar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Oktober 2017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President </a:t>
            </a:r>
            <a:r>
              <a:rPr lang="sv-SE" i="1" dirty="0" smtClean="0"/>
              <a:t>Lasse Westerdahl</a:t>
            </a:r>
            <a:endParaRPr lang="sv-SE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Oktober 2017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President </a:t>
            </a:r>
            <a:r>
              <a:rPr lang="sv-SE" i="1" dirty="0" smtClean="0"/>
              <a:t>Lasse Westerdahl</a:t>
            </a:r>
          </a:p>
        </p:txBody>
      </p:sp>
      <p:pic>
        <p:nvPicPr>
          <p:cNvPr id="7" name="Bildobjekt 6" descr="FB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1539" y="0"/>
            <a:ext cx="3860922" cy="5143500"/>
          </a:xfrm>
          <a:prstGeom prst="rect">
            <a:avLst/>
          </a:prstGeom>
        </p:spPr>
      </p:pic>
      <p:pic>
        <p:nvPicPr>
          <p:cNvPr id="6" name="JazzfestHelAffisch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779911" y="1851670"/>
            <a:ext cx="2688299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Smal projektorganisation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Kontinuitet under 7 år</a:t>
            </a:r>
          </a:p>
          <a:p>
            <a:r>
              <a:rPr lang="sv-SE" dirty="0" smtClean="0"/>
              <a:t>Resultatorienterat</a:t>
            </a:r>
          </a:p>
          <a:p>
            <a:r>
              <a:rPr lang="sv-SE" dirty="0" smtClean="0"/>
              <a:t>Överlämning och förankring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Oktober 2017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President </a:t>
            </a:r>
            <a:r>
              <a:rPr lang="sv-SE" i="1" dirty="0" smtClean="0"/>
              <a:t>Lasse Westerdahl</a:t>
            </a:r>
            <a:endParaRPr lang="sv-SE" i="1" dirty="0"/>
          </a:p>
        </p:txBody>
      </p:sp>
      <p:pic>
        <p:nvPicPr>
          <p:cNvPr id="6" name="Bildobjekt 5" descr="paketjazz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5137" y="1866751"/>
            <a:ext cx="3179184" cy="2865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Katrineholm Rotary i </a:t>
            </a:r>
            <a:r>
              <a:rPr lang="sv-SE" b="1" dirty="0" smtClean="0"/>
              <a:t>Media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Dokumentation till alla konferensdeltagare</a:t>
            </a:r>
          </a:p>
          <a:p>
            <a:r>
              <a:rPr lang="sv-SE" dirty="0" smtClean="0"/>
              <a:t>Bra verktyg till alla</a:t>
            </a:r>
          </a:p>
          <a:p>
            <a:pPr lvl="1"/>
            <a:r>
              <a:rPr lang="sv-SE" dirty="0" smtClean="0"/>
              <a:t>Samarbetspartners</a:t>
            </a:r>
          </a:p>
          <a:p>
            <a:pPr lvl="1"/>
            <a:r>
              <a:rPr lang="sv-SE" dirty="0" smtClean="0"/>
              <a:t>Medlemmar</a:t>
            </a:r>
          </a:p>
          <a:p>
            <a:r>
              <a:rPr lang="sv-SE" dirty="0" smtClean="0"/>
              <a:t>Tack till journalister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Oktober 2017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President </a:t>
            </a:r>
            <a:r>
              <a:rPr lang="sv-SE" i="1" dirty="0" smtClean="0"/>
              <a:t>Lasse Westerdahl</a:t>
            </a:r>
            <a:endParaRPr lang="sv-SE" i="1" dirty="0"/>
          </a:p>
        </p:txBody>
      </p:sp>
      <p:sp>
        <p:nvSpPr>
          <p:cNvPr id="7" name="Rundad rektangulär 6"/>
          <p:cNvSpPr/>
          <p:nvPr/>
        </p:nvSpPr>
        <p:spPr>
          <a:xfrm>
            <a:off x="4499992" y="1779662"/>
            <a:ext cx="4320480" cy="2016224"/>
          </a:xfrm>
          <a:prstGeom prst="wedgeRoundRectCallout">
            <a:avLst>
              <a:gd name="adj1" fmla="val -34460"/>
              <a:gd name="adj2" fmla="val 91113"/>
              <a:gd name="adj3" fmla="val 16667"/>
            </a:avLst>
          </a:prstGeom>
          <a:solidFill>
            <a:srgbClr val="003399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solidFill>
                  <a:schemeClr val="bg1"/>
                </a:solidFill>
              </a:rPr>
              <a:t>Rotary gör skillnad genom</a:t>
            </a:r>
            <a:br>
              <a:rPr lang="sv-SE" sz="2800" b="1" dirty="0" smtClean="0">
                <a:solidFill>
                  <a:schemeClr val="bg1"/>
                </a:solidFill>
              </a:rPr>
            </a:br>
            <a:r>
              <a:rPr lang="sv-SE" sz="2800" b="1" dirty="0" smtClean="0">
                <a:solidFill>
                  <a:schemeClr val="bg1"/>
                </a:solidFill>
                <a:sym typeface="Wingdings"/>
              </a:rPr>
              <a:t> </a:t>
            </a:r>
            <a:r>
              <a:rPr lang="sv-SE" sz="2800" b="1" dirty="0" smtClean="0">
                <a:solidFill>
                  <a:schemeClr val="bg1"/>
                </a:solidFill>
              </a:rPr>
              <a:t>Vänskap </a:t>
            </a:r>
            <a:r>
              <a:rPr lang="sv-SE" sz="2800" b="1" dirty="0" smtClean="0">
                <a:solidFill>
                  <a:schemeClr val="bg1"/>
                </a:solidFill>
                <a:sym typeface="Wingdings"/>
              </a:rPr>
              <a:t></a:t>
            </a:r>
            <a:br>
              <a:rPr lang="sv-SE" sz="2800" b="1" dirty="0" smtClean="0">
                <a:solidFill>
                  <a:schemeClr val="bg1"/>
                </a:solidFill>
                <a:sym typeface="Wingdings"/>
              </a:rPr>
            </a:br>
            <a:r>
              <a:rPr lang="sv-SE" sz="2800" b="1" dirty="0" smtClean="0">
                <a:solidFill>
                  <a:schemeClr val="bg1"/>
                </a:solidFill>
                <a:sym typeface="Wingdings"/>
              </a:rPr>
              <a:t> </a:t>
            </a:r>
            <a:r>
              <a:rPr lang="sv-SE" sz="2800" b="1" dirty="0" smtClean="0">
                <a:solidFill>
                  <a:schemeClr val="bg1"/>
                </a:solidFill>
              </a:rPr>
              <a:t>Kunskap </a:t>
            </a:r>
            <a:r>
              <a:rPr lang="sv-SE" sz="2800" b="1" dirty="0" smtClean="0">
                <a:solidFill>
                  <a:schemeClr val="bg1"/>
                </a:solidFill>
                <a:sym typeface="Wingdings"/>
              </a:rPr>
              <a:t></a:t>
            </a:r>
            <a:br>
              <a:rPr lang="sv-SE" sz="2800" b="1" dirty="0" smtClean="0">
                <a:solidFill>
                  <a:schemeClr val="bg1"/>
                </a:solidFill>
                <a:sym typeface="Wingdings"/>
              </a:rPr>
            </a:br>
            <a:r>
              <a:rPr lang="sv-SE" sz="2800" b="1" dirty="0" smtClean="0">
                <a:solidFill>
                  <a:schemeClr val="bg1"/>
                </a:solidFill>
                <a:sym typeface="Wingdings"/>
              </a:rPr>
              <a:t> </a:t>
            </a:r>
            <a:r>
              <a:rPr lang="sv-SE" sz="2800" b="1" dirty="0" smtClean="0">
                <a:solidFill>
                  <a:schemeClr val="bg1"/>
                </a:solidFill>
              </a:rPr>
              <a:t>Engagemang </a:t>
            </a:r>
            <a:r>
              <a:rPr lang="sv-SE" sz="2800" b="1" dirty="0" smtClean="0">
                <a:solidFill>
                  <a:schemeClr val="bg1"/>
                </a:solidFill>
                <a:sym typeface="Wingdings"/>
              </a:rPr>
              <a:t></a:t>
            </a:r>
            <a:endParaRPr lang="sv-S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Oktober 2017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070-2824-4EA9-B3F0-FDD85DE26C76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8" name="JazzEndi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8" cy="5143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 klubb med historia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sv-SE" dirty="0" smtClean="0"/>
              <a:t>Chartrad 1935</a:t>
            </a:r>
          </a:p>
          <a:p>
            <a:pPr lvl="1">
              <a:buFontTx/>
              <a:buChar char="-"/>
            </a:pPr>
            <a:r>
              <a:rPr lang="sv-SE" dirty="0" smtClean="0"/>
              <a:t>Staden </a:t>
            </a:r>
            <a:r>
              <a:rPr lang="sv-SE" b="1" dirty="0" smtClean="0"/>
              <a:t>Katrineholm</a:t>
            </a:r>
            <a:r>
              <a:rPr lang="sv-SE" dirty="0" smtClean="0"/>
              <a:t> då 18 år – </a:t>
            </a:r>
            <a:r>
              <a:rPr lang="sv-SE" b="1" dirty="0" smtClean="0"/>
              <a:t>100 år</a:t>
            </a:r>
            <a:r>
              <a:rPr lang="sv-SE" dirty="0" smtClean="0"/>
              <a:t> i år!</a:t>
            </a:r>
          </a:p>
          <a:p>
            <a:pPr>
              <a:buFontTx/>
              <a:buChar char="-"/>
            </a:pPr>
            <a:r>
              <a:rPr lang="sv-SE" dirty="0" smtClean="0"/>
              <a:t>Samhällstjänst genom stipendier till unga</a:t>
            </a:r>
          </a:p>
          <a:p>
            <a:pPr lvl="1">
              <a:buFontTx/>
              <a:buChar char="-"/>
            </a:pPr>
            <a:r>
              <a:rPr lang="sv-SE" b="1" dirty="0" smtClean="0"/>
              <a:t>Resestipendier:</a:t>
            </a:r>
            <a:r>
              <a:rPr lang="sv-SE" dirty="0" smtClean="0"/>
              <a:t> 181 gymnasieelever på språkresa</a:t>
            </a:r>
          </a:p>
          <a:p>
            <a:pPr lvl="2">
              <a:buFontTx/>
              <a:buChar char="-"/>
            </a:pPr>
            <a:r>
              <a:rPr lang="sv-SE" dirty="0" err="1" smtClean="0"/>
              <a:t>Tot</a:t>
            </a:r>
            <a:r>
              <a:rPr lang="sv-SE" dirty="0" smtClean="0"/>
              <a:t> 2,3 mkr som avkastning på fond med idag 10 mkr</a:t>
            </a:r>
          </a:p>
          <a:p>
            <a:pPr lvl="1">
              <a:buFontTx/>
              <a:buChar char="-"/>
            </a:pPr>
            <a:r>
              <a:rPr lang="sv-SE" b="1" dirty="0" smtClean="0"/>
              <a:t>Carl Elmroths stipendium:</a:t>
            </a:r>
            <a:r>
              <a:rPr lang="sv-SE" dirty="0" smtClean="0"/>
              <a:t> till ung entreprenör</a:t>
            </a:r>
          </a:p>
          <a:p>
            <a:pPr lvl="2">
              <a:buFontTx/>
              <a:buChar char="-"/>
            </a:pPr>
            <a:r>
              <a:rPr lang="sv-SE" dirty="0" smtClean="0"/>
              <a:t>Donation om 500 tkr av medlem 2013, 30 tkr utdelat</a:t>
            </a:r>
          </a:p>
          <a:p>
            <a:pPr lvl="1">
              <a:buFontTx/>
              <a:buChar char="-"/>
            </a:pPr>
            <a:r>
              <a:rPr lang="sv-SE" b="1" dirty="0" smtClean="0"/>
              <a:t>Sportstipendier:</a:t>
            </a:r>
            <a:r>
              <a:rPr lang="sv-SE" dirty="0" smtClean="0"/>
              <a:t> 155 ungdomar 11-14 år sedan 2010</a:t>
            </a:r>
          </a:p>
          <a:p>
            <a:pPr lvl="2">
              <a:buFontTx/>
              <a:buChar char="-"/>
            </a:pPr>
            <a:r>
              <a:rPr lang="sv-SE" dirty="0" smtClean="0"/>
              <a:t>400 tkr till Stadium Sports Camp genom jazzkonserter &amp; sponsorer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Oktober 2017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President </a:t>
            </a:r>
            <a:r>
              <a:rPr lang="sv-SE" i="1" dirty="0" smtClean="0"/>
              <a:t>Lasse Westerdahl</a:t>
            </a:r>
            <a:endParaRPr lang="sv-SE" i="1" dirty="0"/>
          </a:p>
        </p:txBody>
      </p:sp>
    </p:spTree>
    <p:extLst>
      <p:ext uri="{BB962C8B-B14F-4D97-AF65-F5344CB8AC3E}">
        <p14:creationId xmlns="" xmlns:p14="http://schemas.microsoft.com/office/powerpoint/2010/main" val="28145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Jazzkonserter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Oktober 2017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President </a:t>
            </a:r>
            <a:r>
              <a:rPr lang="sv-SE" i="1" dirty="0" smtClean="0"/>
              <a:t>Lasse Westerdahl</a:t>
            </a:r>
            <a:endParaRPr lang="sv-SE" i="1" dirty="0"/>
          </a:p>
        </p:txBody>
      </p:sp>
      <p:pic>
        <p:nvPicPr>
          <p:cNvPr id="8" name="Bildobjekt 7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40994">
            <a:off x="59997" y="1911319"/>
            <a:ext cx="36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latshållare för innehåll 10" descr="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365015">
            <a:off x="5497023" y="1890814"/>
            <a:ext cx="36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Bildobjekt 8" descr="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0192" y="987574"/>
            <a:ext cx="36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Stadium Sports Camp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Proffsig partner</a:t>
            </a:r>
          </a:p>
          <a:p>
            <a:r>
              <a:rPr lang="sv-SE" dirty="0" smtClean="0"/>
              <a:t>Läger i Norrköping sedan 1995</a:t>
            </a:r>
          </a:p>
          <a:p>
            <a:pPr lvl="1"/>
            <a:r>
              <a:rPr lang="sv-SE" dirty="0" smtClean="0"/>
              <a:t>7 000 deltagare under 4 veckor</a:t>
            </a:r>
          </a:p>
          <a:p>
            <a:pPr lvl="1"/>
            <a:r>
              <a:rPr lang="sv-SE" dirty="0" smtClean="0"/>
              <a:t>19 olika sporter</a:t>
            </a:r>
          </a:p>
          <a:p>
            <a:pPr lvl="1"/>
            <a:r>
              <a:rPr lang="sv-SE" dirty="0" smtClean="0"/>
              <a:t>2 500 kr/deltagare (plus resa)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Oktober 2017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President </a:t>
            </a:r>
            <a:r>
              <a:rPr lang="sv-SE" i="1" dirty="0" smtClean="0"/>
              <a:t>Lasse Westerdahl</a:t>
            </a:r>
            <a:endParaRPr lang="sv-SE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Stadium Sports Camp</a:t>
            </a:r>
            <a:r>
              <a:rPr lang="sv-SE" i="1" dirty="0" smtClean="0"/>
              <a:t> (forts)</a:t>
            </a:r>
            <a:endParaRPr lang="sv-SE" i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Våra stipendiater</a:t>
            </a:r>
          </a:p>
          <a:p>
            <a:pPr lvl="1"/>
            <a:r>
              <a:rPr lang="sv-SE" dirty="0" smtClean="0"/>
              <a:t>11-14 år</a:t>
            </a:r>
          </a:p>
          <a:p>
            <a:pPr lvl="1"/>
            <a:r>
              <a:rPr lang="sv-SE" dirty="0" smtClean="0"/>
              <a:t>Varannan pojke/flicka</a:t>
            </a:r>
          </a:p>
          <a:p>
            <a:pPr lvl="1"/>
            <a:r>
              <a:rPr lang="sv-SE" dirty="0" smtClean="0"/>
              <a:t>Varannan svensk/ny svensk</a:t>
            </a:r>
          </a:p>
          <a:p>
            <a:pPr lvl="1"/>
            <a:r>
              <a:rPr lang="sv-SE" dirty="0" smtClean="0"/>
              <a:t>Kriterier: Ambitiös Bra Kamrat</a:t>
            </a:r>
          </a:p>
          <a:p>
            <a:pPr lvl="1"/>
            <a:r>
              <a:rPr lang="sv-SE" dirty="0" smtClean="0"/>
              <a:t>Urval genom skola och idrottsföreningar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Oktober 2017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3070-2824-4EA9-B3F0-FDD85DE26C76}" type="slidenum">
              <a:rPr lang="sv-SE" smtClean="0"/>
              <a:pPr/>
              <a:t>5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47408">
            <a:off x="4526383" y="51469"/>
            <a:ext cx="4320000" cy="2892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Oktober 2017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President </a:t>
            </a:r>
            <a:r>
              <a:rPr lang="sv-SE" i="1" dirty="0" smtClean="0"/>
              <a:t>Lasse Westerdahl</a:t>
            </a:r>
            <a:endParaRPr lang="sv-SE" i="1" dirty="0"/>
          </a:p>
        </p:txBody>
      </p:sp>
      <p:pic>
        <p:nvPicPr>
          <p:cNvPr id="7" name="Bildobjekt 6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14153">
            <a:off x="114041" y="123478"/>
            <a:ext cx="4320000" cy="30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Bildobjekt 7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1738">
            <a:off x="167925" y="2173979"/>
            <a:ext cx="4320000" cy="2527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Bildobjekt 8" descr="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98602">
            <a:off x="4503025" y="2047840"/>
            <a:ext cx="4320000" cy="2689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Våra konserter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 smtClean="0"/>
              <a:t>Det goda syftet – ger publicitet och PR:</a:t>
            </a:r>
          </a:p>
          <a:p>
            <a:pPr lvl="1"/>
            <a:r>
              <a:rPr lang="sv-SE" dirty="0" smtClean="0"/>
              <a:t>Annonser i lokaltidning Katrineholms-Kuriren</a:t>
            </a:r>
          </a:p>
          <a:p>
            <a:pPr lvl="1"/>
            <a:r>
              <a:rPr lang="sv-SE" dirty="0" smtClean="0"/>
              <a:t>Artiklar i lokaltidning &amp; Rotary Norden</a:t>
            </a:r>
          </a:p>
          <a:p>
            <a:pPr lvl="1"/>
            <a:r>
              <a:rPr lang="sv-SE" dirty="0" smtClean="0"/>
              <a:t>Affischer, programblad</a:t>
            </a:r>
          </a:p>
          <a:p>
            <a:pPr lvl="1"/>
            <a:r>
              <a:rPr lang="sv-SE" dirty="0" smtClean="0"/>
              <a:t>P4 Radio Sörmland</a:t>
            </a:r>
          </a:p>
          <a:p>
            <a:pPr lvl="1"/>
            <a:r>
              <a:rPr lang="sv-SE" dirty="0" smtClean="0"/>
              <a:t>Kommunens stortavlor vid infarterna</a:t>
            </a:r>
          </a:p>
          <a:p>
            <a:pPr lvl="1"/>
            <a:r>
              <a:rPr lang="sv-SE" dirty="0" smtClean="0"/>
              <a:t>På nätet genom </a:t>
            </a:r>
            <a:r>
              <a:rPr lang="sv-SE" dirty="0" err="1" smtClean="0"/>
              <a:t>Facebook</a:t>
            </a:r>
            <a:r>
              <a:rPr lang="sv-SE" dirty="0" smtClean="0"/>
              <a:t> och biljettförsäljning (</a:t>
            </a:r>
            <a:r>
              <a:rPr lang="sv-SE" dirty="0" err="1" smtClean="0"/>
              <a:t>Nortic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Sponsorer, medlemmars företag och butiker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Oktober 2017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President </a:t>
            </a:r>
            <a:r>
              <a:rPr lang="sv-SE" i="1" dirty="0" smtClean="0"/>
              <a:t>Lasse Westerdahl</a:t>
            </a:r>
            <a:endParaRPr lang="sv-SE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Sponsorer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Oktober 2017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President </a:t>
            </a:r>
            <a:r>
              <a:rPr lang="sv-SE" i="1" dirty="0" smtClean="0"/>
              <a:t>Lasse Westerdahl</a:t>
            </a:r>
            <a:endParaRPr lang="sv-SE" i="1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Bra exponering</a:t>
            </a:r>
          </a:p>
          <a:p>
            <a:pPr lvl="1"/>
            <a:r>
              <a:rPr lang="sv-SE" dirty="0" smtClean="0"/>
              <a:t>Annonser, affischer, webb</a:t>
            </a:r>
          </a:p>
          <a:p>
            <a:r>
              <a:rPr lang="sv-SE" dirty="0" smtClean="0"/>
              <a:t>Egna medlemmars företag</a:t>
            </a:r>
          </a:p>
          <a:p>
            <a:r>
              <a:rPr lang="sv-SE" dirty="0" err="1" smtClean="0"/>
              <a:t>Medlemmar-Företagare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säljer sponsring</a:t>
            </a:r>
          </a:p>
          <a:p>
            <a:pPr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10" name="Bildobjekt 9" descr="JazzWeb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2978">
            <a:off x="5201941" y="1052259"/>
            <a:ext cx="4007252" cy="3461315"/>
          </a:xfrm>
          <a:prstGeom prst="rect">
            <a:avLst/>
          </a:prstGeom>
        </p:spPr>
      </p:pic>
      <p:sp>
        <p:nvSpPr>
          <p:cNvPr id="11" name="Rektangel med rundade hörn 10"/>
          <p:cNvSpPr/>
          <p:nvPr/>
        </p:nvSpPr>
        <p:spPr>
          <a:xfrm rot="318802">
            <a:off x="5533496" y="3891188"/>
            <a:ext cx="2088232" cy="6452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otary_scc_kuri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9820" y="843558"/>
            <a:ext cx="3878684" cy="370137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Lokala media – Katrineholms-Kuriren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Firar också 100 år i år</a:t>
            </a:r>
          </a:p>
          <a:p>
            <a:r>
              <a:rPr lang="sv-SE" dirty="0" smtClean="0"/>
              <a:t>Bjuder in tidningen</a:t>
            </a:r>
          </a:p>
          <a:p>
            <a:pPr lvl="1"/>
            <a:r>
              <a:rPr lang="sv-SE" dirty="0" smtClean="0"/>
              <a:t>Igen och igen…</a:t>
            </a:r>
          </a:p>
          <a:p>
            <a:pPr lvl="1"/>
            <a:r>
              <a:rPr lang="sv-SE" dirty="0" smtClean="0"/>
              <a:t>Inkörsport till journalisterna</a:t>
            </a:r>
          </a:p>
          <a:p>
            <a:pPr lvl="1"/>
            <a:r>
              <a:rPr lang="sv-SE" dirty="0" smtClean="0"/>
              <a:t>Många artiklar om Rotary:</a:t>
            </a:r>
          </a:p>
          <a:p>
            <a:pPr lvl="2"/>
            <a:r>
              <a:rPr lang="sv-SE" dirty="0" smtClean="0"/>
              <a:t>Föredrag, projekt, …</a:t>
            </a:r>
          </a:p>
          <a:p>
            <a:pPr lvl="2"/>
            <a:r>
              <a:rPr lang="sv-SE" dirty="0" smtClean="0"/>
              <a:t>Se klippbok </a:t>
            </a:r>
            <a:r>
              <a:rPr lang="sv-SE" i="1" dirty="0" smtClean="0"/>
              <a:t>(tryck sponsrat)</a:t>
            </a:r>
            <a:endParaRPr lang="sv-SE" i="1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Oktober 2017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 smtClean="0"/>
              <a:t>President </a:t>
            </a:r>
            <a:r>
              <a:rPr lang="sv-SE" i="1" dirty="0" smtClean="0"/>
              <a:t>Lasse Westerdahl</a:t>
            </a:r>
            <a:endParaRPr lang="sv-SE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2545</TotalTime>
  <Words>355</Words>
  <Application>Microsoft Office PowerPoint</Application>
  <PresentationFormat>Bildspel på skärmen (16:9)</PresentationFormat>
  <Paragraphs>100</Paragraphs>
  <Slides>15</Slides>
  <Notes>2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Office-tema</vt:lpstr>
      <vt:lpstr>Jazzkonserter för sportläger som kommunikationsplattform</vt:lpstr>
      <vt:lpstr>En klubb med historia</vt:lpstr>
      <vt:lpstr>Jazzkonserter</vt:lpstr>
      <vt:lpstr>Stadium Sports Camp</vt:lpstr>
      <vt:lpstr>Stadium Sports Camp (forts)</vt:lpstr>
      <vt:lpstr>Bild 6</vt:lpstr>
      <vt:lpstr>Våra konserter</vt:lpstr>
      <vt:lpstr>Sponsorer</vt:lpstr>
      <vt:lpstr>Lokala media – Katrineholms-Kuriren</vt:lpstr>
      <vt:lpstr>Kommunledning</vt:lpstr>
      <vt:lpstr>På nätet</vt:lpstr>
      <vt:lpstr>Bild 12</vt:lpstr>
      <vt:lpstr>Smal projektorganisation</vt:lpstr>
      <vt:lpstr>Katrineholm Rotary i Media</vt:lpstr>
      <vt:lpstr>Bild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Lasse Westerdahl</dc:creator>
  <cp:lastModifiedBy>erik@eldata.se</cp:lastModifiedBy>
  <cp:revision>95</cp:revision>
  <dcterms:created xsi:type="dcterms:W3CDTF">2017-03-23T14:34:26Z</dcterms:created>
  <dcterms:modified xsi:type="dcterms:W3CDTF">2017-10-27T10:02:28Z</dcterms:modified>
</cp:coreProperties>
</file>